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D41CF6-5538-247A-4EFF-AD3D2DEC7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3C66F6E-A424-75C8-0776-14B7D4669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099E2E-4ED6-A7FD-4BDF-3855D4BE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888-BBF5-4A24-9D4D-022D0CA9D376}" type="datetimeFigureOut">
              <a:rPr lang="it-IT" smtClean="0"/>
              <a:t>22/02/2024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B7C885-83D1-3758-B83A-4BFEC3AF8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605430-554E-5306-5C5F-5289D3D1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53FA-8B9A-4A81-BBDA-F4C9E0733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71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01FA13-F2F0-6731-C6F8-A5F90FF7D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1031502-B5E2-D49B-FF9E-124738B4E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395004-662B-BB02-7A9D-7749A6684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888-BBF5-4A24-9D4D-022D0CA9D376}" type="datetimeFigureOut">
              <a:rPr lang="it-IT" smtClean="0"/>
              <a:t>22/02/2024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493BEE-01F0-0244-88B8-36F056655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F288EF-0D60-CD0A-305E-D72C6D4B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53FA-8B9A-4A81-BBDA-F4C9E0733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23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1967AF9-1500-10FC-90C1-295374140D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2B6939E-DB4B-287C-9E27-D934DCD2B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700FBE-4034-FC28-B421-D8D3CE2DC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888-BBF5-4A24-9D4D-022D0CA9D376}" type="datetimeFigureOut">
              <a:rPr lang="it-IT" smtClean="0"/>
              <a:t>22/02/2024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B6CB60-9351-80E6-469A-8616CBD83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9DF948-6EB2-BD45-8689-0FEB6F39C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53FA-8B9A-4A81-BBDA-F4C9E0733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55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E42C4-613F-F04E-971F-245A3BA67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A913A9-0089-1E48-8E3A-C674FABD6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53DC09-818A-D600-440E-CD29C6E6C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888-BBF5-4A24-9D4D-022D0CA9D376}" type="datetimeFigureOut">
              <a:rPr lang="it-IT" smtClean="0"/>
              <a:t>22/02/2024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DB8325-D0A0-EAC5-D83F-273364980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10BDA9-2ED4-D0DE-5398-F1A593448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53FA-8B9A-4A81-BBDA-F4C9E0733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51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FE52D5-2227-DAFA-D5FB-2CBF7063E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76E2A1-E163-DC21-3B12-9D8CB2757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5D4D13-4946-017B-0584-3841C19E4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888-BBF5-4A24-9D4D-022D0CA9D376}" type="datetimeFigureOut">
              <a:rPr lang="it-IT" smtClean="0"/>
              <a:t>22/02/2024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2CEAA8-7A0D-AE66-46B1-75B69E53A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D9F382-28EB-23BB-165F-4230C2E1D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53FA-8B9A-4A81-BBDA-F4C9E0733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95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1685EB-C675-E727-75A5-958CB66F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EF4030-F38C-8B7E-CD43-CC8280C394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CA899B7-EF61-071E-4D53-689E6EA94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6DB6867-D907-47DD-AC79-ED2A6C281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888-BBF5-4A24-9D4D-022D0CA9D376}" type="datetimeFigureOut">
              <a:rPr lang="it-IT" smtClean="0"/>
              <a:t>22/02/2024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8D9A0B6-FAD2-8730-CFB2-4DB84CBA2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B8B93D-6912-85D9-4931-1FDB96027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53FA-8B9A-4A81-BBDA-F4C9E0733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7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F5259B-F33F-EB09-D997-08F822D1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B45731D-1EAB-83FA-71FC-A77BEB6D3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02DC353-EC19-6BA2-3148-5BEA88215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06AAEAE-8F6C-4F5A-E40D-00B043D7A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BE05F87-6D82-5123-8CD2-C168F4D906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568ADA8-D82E-0A91-64C7-667C00470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888-BBF5-4A24-9D4D-022D0CA9D376}" type="datetimeFigureOut">
              <a:rPr lang="it-IT" smtClean="0"/>
              <a:t>22/02/2024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5DC8CD8-F850-5A57-6B05-957888534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BEC1279-B2F5-6EBD-260A-48454B3FF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53FA-8B9A-4A81-BBDA-F4C9E0733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80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D80670-15DA-FC0E-FAE5-93F232F3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6C20347-8129-904E-5C0A-3D82CEA1D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888-BBF5-4A24-9D4D-022D0CA9D376}" type="datetimeFigureOut">
              <a:rPr lang="it-IT" smtClean="0"/>
              <a:t>22/02/2024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3FAD040-2162-C17D-AC5A-CFD39BBD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A16F8AD-6729-8D43-A5BE-4475FC52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53FA-8B9A-4A81-BBDA-F4C9E0733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81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CFF8C43-A0DC-A843-9A5D-9311893D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888-BBF5-4A24-9D4D-022D0CA9D376}" type="datetimeFigureOut">
              <a:rPr lang="it-IT" smtClean="0"/>
              <a:t>22/02/2024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8CBCBC6-561B-FE07-C276-94E8C40F5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17BBBBF-BD3A-C01F-61A9-E82A49B20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53FA-8B9A-4A81-BBDA-F4C9E0733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20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37D325-DEBE-52E6-FCC5-6B1F23CD6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6E27ED-BEE8-0DDD-41D4-F3DFA7DBF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51A2B07-3CF9-E6F6-0C08-D2911EE99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877DEAF-8735-E439-25A5-1F92186C5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888-BBF5-4A24-9D4D-022D0CA9D376}" type="datetimeFigureOut">
              <a:rPr lang="it-IT" smtClean="0"/>
              <a:t>22/02/2024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3743E76-E0CF-ACA7-D4A3-982A91B7D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69B52AF-9208-4581-6549-80FABA70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53FA-8B9A-4A81-BBDA-F4C9E0733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42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39A35C-EE4F-C108-B3AA-C45D38552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F6EEF6C-B16B-414D-AF79-D2BAAC2EC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967712-89D4-E68A-9360-0C932CD7C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8A39BE-4A32-F965-B194-28A2EB9C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888-BBF5-4A24-9D4D-022D0CA9D376}" type="datetimeFigureOut">
              <a:rPr lang="it-IT" smtClean="0"/>
              <a:t>22/02/2024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0550D1-5F17-7623-35EA-C4A7745EF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7D91FC-2C47-94C8-6214-AD48C6761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53FA-8B9A-4A81-BBDA-F4C9E0733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858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5B822F3-F875-99FA-90B8-D1394D83F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A31AC84-9523-B666-1721-E44321E77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BE6DF7-67EE-0F7B-C78C-C7FEB5D8E2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5E4888-BBF5-4A24-9D4D-022D0CA9D376}" type="datetimeFigureOut">
              <a:rPr lang="it-IT" smtClean="0"/>
              <a:t>22/02/2024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0B3FD9-52D0-933A-338F-8C136B2CB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5A0F0B-2736-82B9-3013-19493CB1C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5153FA-8B9A-4A81-BBDA-F4C9E0733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6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esto, pianta, albero, aria aperta&#10;&#10;Descrizione generata automaticamente">
            <a:extLst>
              <a:ext uri="{FF2B5EF4-FFF2-40B4-BE49-F238E27FC236}">
                <a16:creationId xmlns:a16="http://schemas.microsoft.com/office/drawing/2014/main" id="{46C99044-21A2-FB02-5C36-1C879ABBE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121" y="0"/>
            <a:ext cx="49377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240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Irene Biagioli</dc:creator>
  <cp:lastModifiedBy>Irene Biagioli</cp:lastModifiedBy>
  <cp:revision>1</cp:revision>
  <dcterms:created xsi:type="dcterms:W3CDTF">2024-02-22T11:33:16Z</dcterms:created>
  <dcterms:modified xsi:type="dcterms:W3CDTF">2024-02-22T11:57:26Z</dcterms:modified>
</cp:coreProperties>
</file>